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5"/>
  </p:notesMasterIdLst>
  <p:sldIdLst>
    <p:sldId id="297" r:id="rId6"/>
    <p:sldId id="260" r:id="rId7"/>
    <p:sldId id="261" r:id="rId8"/>
    <p:sldId id="317" r:id="rId9"/>
    <p:sldId id="307" r:id="rId10"/>
    <p:sldId id="316" r:id="rId11"/>
    <p:sldId id="309" r:id="rId12"/>
    <p:sldId id="282" r:id="rId13"/>
    <p:sldId id="30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8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FB530-C30F-47EE-B122-2E887AF0C993}" v="1" dt="2021-08-06T20:39:55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361" autoAdjust="0"/>
  </p:normalViewPr>
  <p:slideViewPr>
    <p:cSldViewPr snapToGrid="0">
      <p:cViewPr varScale="1">
        <p:scale>
          <a:sx n="98" d="100"/>
          <a:sy n="98" d="100"/>
        </p:scale>
        <p:origin x="2488" y="20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F04FB530-C30F-47EE-B122-2E887AF0C993}"/>
    <pc:docChg chg="custSel modSld sldOrd">
      <pc:chgData name="Kathy Morgan" userId="19752d8f-270a-426b-91ad-1bf5c79275bc" providerId="ADAL" clId="{F04FB530-C30F-47EE-B122-2E887AF0C993}" dt="2021-08-06T21:14:46.892" v="71" actId="20577"/>
      <pc:docMkLst>
        <pc:docMk/>
      </pc:docMkLst>
      <pc:sldChg chg="addSp modSp mod">
        <pc:chgData name="Kathy Morgan" userId="19752d8f-270a-426b-91ad-1bf5c79275bc" providerId="ADAL" clId="{F04FB530-C30F-47EE-B122-2E887AF0C993}" dt="2021-08-06T20:40:02.364" v="2" actId="1076"/>
        <pc:sldMkLst>
          <pc:docMk/>
          <pc:sldMk cId="1717468709" sldId="260"/>
        </pc:sldMkLst>
        <pc:picChg chg="mod">
          <ac:chgData name="Kathy Morgan" userId="19752d8f-270a-426b-91ad-1bf5c79275bc" providerId="ADAL" clId="{F04FB530-C30F-47EE-B122-2E887AF0C993}" dt="2021-08-06T20:40:02.364" v="2" actId="1076"/>
          <ac:picMkLst>
            <pc:docMk/>
            <pc:sldMk cId="1717468709" sldId="260"/>
            <ac:picMk id="7" creationId="{C166335F-55AD-4CDB-B047-1F6F489C26AC}"/>
          </ac:picMkLst>
        </pc:picChg>
        <pc:picChg chg="add mod">
          <ac:chgData name="Kathy Morgan" userId="19752d8f-270a-426b-91ad-1bf5c79275bc" providerId="ADAL" clId="{F04FB530-C30F-47EE-B122-2E887AF0C993}" dt="2021-08-06T20:39:57.716" v="1" actId="1076"/>
          <ac:picMkLst>
            <pc:docMk/>
            <pc:sldMk cId="1717468709" sldId="260"/>
            <ac:picMk id="8" creationId="{E6B56ED0-BCD3-4FEE-A5E2-382421BEAEA8}"/>
          </ac:picMkLst>
        </pc:picChg>
      </pc:sldChg>
      <pc:sldChg chg="ord modNotesTx">
        <pc:chgData name="Kathy Morgan" userId="19752d8f-270a-426b-91ad-1bf5c79275bc" providerId="ADAL" clId="{F04FB530-C30F-47EE-B122-2E887AF0C993}" dt="2021-08-06T21:03:54.516" v="40"/>
        <pc:sldMkLst>
          <pc:docMk/>
          <pc:sldMk cId="2671776133" sldId="309"/>
        </pc:sldMkLst>
      </pc:sldChg>
      <pc:sldChg chg="modNotesTx">
        <pc:chgData name="Kathy Morgan" userId="19752d8f-270a-426b-91ad-1bf5c79275bc" providerId="ADAL" clId="{F04FB530-C30F-47EE-B122-2E887AF0C993}" dt="2021-08-06T21:14:46.892" v="71" actId="20577"/>
        <pc:sldMkLst>
          <pc:docMk/>
          <pc:sldMk cId="754252822" sldId="3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8Iey_wfo0I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paper and art supplies for this activity. This activity helps the team to value the contribution made by each member. </a:t>
            </a:r>
            <a:endParaRPr lang="en-US" sz="1800" b="1" i="0" u="none" strike="noStrike" baseline="0" dirty="0">
              <a:latin typeface="Arial-Bold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Practicing how to communicate their Innovation Project solution and explain their Robot Design is important.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the team with the Robot Design rubric. Find it here: </a:t>
            </a:r>
            <a:r>
              <a:rPr lang="en-US" sz="1800" b="0" i="0" u="sng" strike="noStrike" baseline="0" dirty="0" err="1">
                <a:solidFill>
                  <a:srgbClr val="1F5D9F"/>
                </a:solidFill>
                <a:latin typeface="Arial" panose="020B0604020202020204" pitchFamily="34" charset="0"/>
              </a:rPr>
              <a:t>firstlegoleague</a:t>
            </a:r>
            <a:r>
              <a:rPr lang="en-US" sz="1800" b="0" i="0" u="sng" strike="noStrike" baseline="0" dirty="0">
                <a:solidFill>
                  <a:srgbClr val="1F5D9F"/>
                </a:solidFill>
                <a:latin typeface="Arial" panose="020B0604020202020204" pitchFamily="34" charset="0"/>
              </a:rPr>
              <a:t>. org/</a:t>
            </a:r>
            <a:r>
              <a:rPr lang="en-US" sz="1800" b="0" i="0" u="sng" strike="noStrike" baseline="0" dirty="0" err="1">
                <a:solidFill>
                  <a:srgbClr val="1F5D9F"/>
                </a:solidFill>
                <a:latin typeface="Arial" panose="020B0604020202020204" pitchFamily="34" charset="0"/>
              </a:rPr>
              <a:t>season#resources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Every team member should be involved in the presentation at the tournament.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should know who will run the robot during the matches. There can be only two members at the mat at one time. 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Facilitator Tips</a:t>
            </a:r>
            <a:endParaRPr lang="en-US" sz="1200" b="0" i="0" u="none" strike="noStrike" baseline="0" dirty="0">
              <a:solidFill>
                <a:srgbClr val="211D1E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Find the judging session flow chart in the </a:t>
            </a:r>
            <a:r>
              <a:rPr lang="en-US" sz="12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FIRST</a:t>
            </a:r>
            <a:r>
              <a:rPr lang="en-US" sz="12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LEGO League season resources (https://www.firstlegoleague.org/season#resources)</a:t>
            </a:r>
            <a:endParaRPr lang="en-US" sz="12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Ford’s Delivery Robot Walks on Two Legs Like a Human</a:t>
            </a:r>
            <a:r>
              <a:rPr lang="en-US" sz="1800" u="non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Tech Insider – Length 3:00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https://youtu.be/U8Iey_wfo0I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4101194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building, outdoor, person&#10;&#10;Description automatically generated">
            <a:extLst>
              <a:ext uri="{FF2B5EF4-FFF2-40B4-BE49-F238E27FC236}">
                <a16:creationId xmlns:a16="http://schemas.microsoft.com/office/drawing/2014/main" id="{5FA82366-E53F-401B-91AC-B95D8CFC502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465" y="3060058"/>
            <a:ext cx="3684757" cy="33029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finalize their Innovation Project presentation.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finalize their robot for the Robot Game and create their Robot Design explanation.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66335F-55AD-4CDB-B047-1F6F489C26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2" y="3953436"/>
            <a:ext cx="8785234" cy="894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56ED0-BCD3-4FEE-A5E2-382421BEAE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24" y="3290362"/>
            <a:ext cx="8503920" cy="6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3520631" y="1071764"/>
            <a:ext cx="52641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Create a sports playing card for each person on the team. You can use these to highlight each person on the team at your event.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Explain about yourself and how you enjoy </a:t>
            </a:r>
            <a:r>
              <a:rPr lang="en-US" sz="2400" b="0" i="1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FIRST</a:t>
            </a:r>
            <a:r>
              <a:rPr lang="en-US" sz="2400" b="0" i="0" u="none" strike="noStrike" baseline="30000" dirty="0">
                <a:solidFill>
                  <a:srgbClr val="211D1E"/>
                </a:solidFill>
                <a:latin typeface="Helvetica Neue" panose="02000503000000020004"/>
              </a:rPr>
              <a:t>®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 LEGO</a:t>
            </a:r>
            <a:r>
              <a:rPr lang="en-US" sz="2400" b="0" i="0" u="none" strike="noStrike" baseline="30000" dirty="0">
                <a:solidFill>
                  <a:srgbClr val="211D1E"/>
                </a:solidFill>
                <a:latin typeface="Helvetica Neue" panose="02000503000000020004"/>
              </a:rPr>
              <a:t>®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 League Challenge!</a:t>
            </a:r>
          </a:p>
        </p:txBody>
      </p:sp>
      <p:pic>
        <p:nvPicPr>
          <p:cNvPr id="11" name="Picture 10" descr="A pair of football balls&#10;&#10;Description automatically generated with medium confidence">
            <a:extLst>
              <a:ext uri="{FF2B5EF4-FFF2-40B4-BE49-F238E27FC236}">
                <a16:creationId xmlns:a16="http://schemas.microsoft.com/office/drawing/2014/main" id="{365E4DCE-A350-41DE-A89B-D923F5601B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8042" y="2938601"/>
            <a:ext cx="1470333" cy="110069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3E00BC-61D4-4F27-9455-39A83A79DBE7}"/>
              </a:ext>
            </a:extLst>
          </p:cNvPr>
          <p:cNvSpPr/>
          <p:nvPr/>
        </p:nvSpPr>
        <p:spPr>
          <a:xfrm>
            <a:off x="712211" y="1099049"/>
            <a:ext cx="2692292" cy="2992418"/>
          </a:xfrm>
          <a:prstGeom prst="roundRect">
            <a:avLst>
              <a:gd name="adj" fmla="val 947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51E9B-F0F1-430D-9065-79A595468305}"/>
              </a:ext>
            </a:extLst>
          </p:cNvPr>
          <p:cNvSpPr txBox="1"/>
          <p:nvPr/>
        </p:nvSpPr>
        <p:spPr>
          <a:xfrm>
            <a:off x="808209" y="1246300"/>
            <a:ext cx="24801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/>
              </a:rPr>
              <a:t>FirstName </a:t>
            </a:r>
            <a:r>
              <a:rPr lang="en-US" b="1" dirty="0" err="1">
                <a:latin typeface="Helvetica Neue" panose="02000503000000020004"/>
              </a:rPr>
              <a:t>LastName</a:t>
            </a:r>
            <a:endParaRPr lang="en-US" b="1" dirty="0">
              <a:latin typeface="Helvetica Neue" panose="02000503000000020004"/>
            </a:endParaRPr>
          </a:p>
          <a:p>
            <a:pPr marL="515938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 panose="02000503000000020004"/>
              </a:rPr>
              <a:t> </a:t>
            </a:r>
          </a:p>
          <a:p>
            <a:pPr marL="515938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 panose="02000503000000020004"/>
              </a:rPr>
              <a:t> </a:t>
            </a:r>
          </a:p>
          <a:p>
            <a:pPr marL="515938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 panose="02000503000000020004"/>
              </a:rPr>
              <a:t> </a:t>
            </a:r>
          </a:p>
          <a:p>
            <a:pPr marL="515938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 panose="02000503000000020004"/>
              </a:rPr>
              <a:t> </a:t>
            </a:r>
          </a:p>
          <a:p>
            <a:pPr marL="515938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 panose="02000503000000020004"/>
              </a:rPr>
              <a:t> </a:t>
            </a:r>
          </a:p>
          <a:p>
            <a:pPr marL="515938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 panose="020005030000000200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Plan &amp; Practice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038867"/>
            <a:ext cx="4599567" cy="488456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Continue working on your Innovation Project presentation.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Plan and write out your Robot Design explanation. Refer to the Robot Design rubric for what to cover.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Make sure everyone can communicate about your design process and programs.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Determine what each person on the team will say.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Practice your full presentation.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8A7B8EC-0B6F-49E8-808C-526AA814C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6"/>
          <a:stretch/>
        </p:blipFill>
        <p:spPr>
          <a:xfrm>
            <a:off x="5131399" y="934570"/>
            <a:ext cx="3752553" cy="49888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215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Get together at the mat.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presentation and each person’s role.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Run a practice 2.5-minute match and explain what missions are done.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reflection questions.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Decide what else needs to be done and clean up your space.</a:t>
            </a:r>
            <a:endParaRPr lang="en-US" sz="1800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4694" y="1127761"/>
            <a:ext cx="3943350" cy="2707765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Do you have a plan for what to do if one mission does not work?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Does everyone have a speaking part in the presentation? </a:t>
            </a:r>
            <a:endParaRPr lang="en-US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B89E2-3E28-4A17-8467-E1471004B2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34" y="2993523"/>
            <a:ext cx="2528047" cy="3144109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98E7BAD-3D9D-49C1-A806-C34ACFB76375}"/>
              </a:ext>
            </a:extLst>
          </p:cNvPr>
          <p:cNvSpPr/>
          <p:nvPr/>
        </p:nvSpPr>
        <p:spPr>
          <a:xfrm>
            <a:off x="2908553" y="3521467"/>
            <a:ext cx="2905531" cy="2378562"/>
          </a:xfrm>
          <a:prstGeom prst="wedgeEllipseCallout">
            <a:avLst>
              <a:gd name="adj1" fmla="val -63954"/>
              <a:gd name="adj2" fmla="val 17506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Review the Judging Session Flow Chart to see how you will present your Robot Design and Innovation Project.</a:t>
            </a:r>
            <a:endParaRPr lang="en-US" sz="1800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754252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9259</TotalTime>
  <Words>536</Words>
  <Application>Microsoft Macintosh PowerPoint</Application>
  <PresentationFormat>On-screen Show (4:3)</PresentationFormat>
  <Paragraphs>66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Arial-BoldMT</vt:lpstr>
      <vt:lpstr>Calibri</vt:lpstr>
      <vt:lpstr>Helvetica Neue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Plan &amp; Practice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24</cp:revision>
  <dcterms:created xsi:type="dcterms:W3CDTF">2020-04-21T20:33:01Z</dcterms:created>
  <dcterms:modified xsi:type="dcterms:W3CDTF">2021-10-16T14:14:51Z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